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  <p:sldMasterId id="2147483661" r:id="rId4"/>
  </p:sldMasterIdLst>
  <p:notesMasterIdLst>
    <p:notesMasterId r:id="rId5"/>
  </p:notesMasterIdLst>
  <p:sldIdLst>
    <p:sldId id="256" r:id="rId6"/>
  </p:sldIdLst>
  <p:sldSz cy="6858000" cx="12192000"/>
  <p:notesSz cx="6858000" cy="9144000"/>
  <p:embeddedFontLst>
    <p:embeddedFont>
      <p:font typeface="Quattrocento Sans"/>
      <p:regular r:id="rId7"/>
      <p:bold r:id="rId8"/>
      <p:italic r:id="rId9"/>
      <p:boldItalic r:id="rId10"/>
    </p:embeddedFont>
    <p:embeddedFont>
      <p:font typeface="Open Sans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5" roundtripDataSignature="AMtx7mgmc8gjtwb1drxOWvJluLyt6Uw+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font" Target="fonts/Quattrocento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QuattrocentoSans-regular.fntdata"/><Relationship Id="rId8" Type="http://schemas.openxmlformats.org/officeDocument/2006/relationships/font" Target="fonts/QuattrocentoSans-bold.fntdata"/><Relationship Id="rId11" Type="http://schemas.openxmlformats.org/officeDocument/2006/relationships/font" Target="fonts/OpenSans-regular.fntdata"/><Relationship Id="rId10" Type="http://schemas.openxmlformats.org/officeDocument/2006/relationships/font" Target="fonts/QuattrocentoSans-boldItalic.fntdata"/><Relationship Id="rId13" Type="http://schemas.openxmlformats.org/officeDocument/2006/relationships/font" Target="fonts/OpenSans-italic.fntdata"/><Relationship Id="rId12" Type="http://schemas.openxmlformats.org/officeDocument/2006/relationships/font" Target="fonts/OpenSans-bold.fntdata"/><Relationship Id="rId15" Type="http://customschemas.google.com/relationships/presentationmetadata" Target="metadata"/><Relationship Id="rId14" Type="http://schemas.openxmlformats.org/officeDocument/2006/relationships/font" Target="fonts/OpenSans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Relationship Id="rId3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инка сверху_градиент">
  <p:cSld name="Картинка сверху_градиент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316" y="0"/>
            <a:ext cx="12202633" cy="31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/>
          <p:nvPr>
            <p:ph type="title"/>
          </p:nvPr>
        </p:nvSpPr>
        <p:spPr>
          <a:xfrm>
            <a:off x="444783" y="850261"/>
            <a:ext cx="11159779" cy="872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Quattrocento Sans"/>
              <a:buNone/>
              <a:defRPr b="1" sz="5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453927" y="3595640"/>
            <a:ext cx="11159779" cy="2605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sz="1800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0" name="Google Shape;20;p3"/>
          <p:cNvSpPr txBox="1"/>
          <p:nvPr>
            <p:ph idx="2" type="subTitle"/>
          </p:nvPr>
        </p:nvSpPr>
        <p:spPr>
          <a:xfrm>
            <a:off x="444783" y="1762538"/>
            <a:ext cx="11159779" cy="530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4894" y="457892"/>
            <a:ext cx="2376000" cy="41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封面">
  <p:cSld name="封面"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979"/>
            <a:ext cx="12192000" cy="6856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目录页">
  <p:cSld name="目录页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2">
            <a:alphaModFix amt="8000"/>
          </a:blip>
          <a:srcRect b="-294" l="0" r="273" t="4983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节页01">
  <p:cSld name="章节页01">
    <p:bg>
      <p:bgPr>
        <a:solidFill>
          <a:srgbClr val="1F63BA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 amt="11000"/>
          </a:blip>
          <a:srcRect b="0" l="7120" r="11313" t="0"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居中版式">
  <p:cSld name="居中版式"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45028"/>
            <a:ext cx="12192000" cy="4253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画着卡通人物&#10;&#10;中度可信度描述已自动生成" id="100" name="Google Shape;10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325" y="6602841"/>
            <a:ext cx="640800" cy="8534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7445937" y="6535300"/>
            <a:ext cx="311058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068D2"/>
              </a:buClr>
              <a:buSzPts val="800"/>
              <a:buFont typeface="Open Sans"/>
              <a:buNone/>
            </a:pPr>
            <a:r>
              <a:rPr b="0" i="0" lang="ru-RU" sz="800" u="none" cap="none" strike="noStrike">
                <a:solidFill>
                  <a:srgbClr val="2068D2"/>
                </a:solidFill>
                <a:latin typeface="Open Sans"/>
                <a:ea typeface="Open Sans"/>
                <a:cs typeface="Open Sans"/>
                <a:sym typeface="Open Sans"/>
              </a:rPr>
              <a:t>Reliable All-in-One CAx Solutions Provider</a:t>
            </a:r>
            <a:endParaRPr b="0" i="0" sz="800" u="none" cap="none" strike="noStrike">
              <a:solidFill>
                <a:srgbClr val="2068D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左对齐版式">
  <p:cSld name="左对齐版式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/>
          <p:nvPr/>
        </p:nvSpPr>
        <p:spPr>
          <a:xfrm rot="5400000">
            <a:off x="4915090" y="-4555820"/>
            <a:ext cx="665018" cy="10495196"/>
          </a:xfrm>
          <a:custGeom>
            <a:rect b="b" l="l" r="r" t="t"/>
            <a:pathLst>
              <a:path extrusionOk="0" h="10495196" w="665018">
                <a:moveTo>
                  <a:pt x="75914" y="38"/>
                </a:moveTo>
                <a:lnTo>
                  <a:pt x="170004" y="41"/>
                </a:lnTo>
                <a:cubicBezTo>
                  <a:pt x="453469" y="-3134"/>
                  <a:pt x="665018" y="176659"/>
                  <a:pt x="658668" y="504576"/>
                </a:cubicBezTo>
                <a:cubicBezTo>
                  <a:pt x="659726" y="3785040"/>
                  <a:pt x="663960" y="7214732"/>
                  <a:pt x="665018" y="10495196"/>
                </a:cubicBezTo>
                <a:lnTo>
                  <a:pt x="665018" y="10495196"/>
                </a:lnTo>
                <a:lnTo>
                  <a:pt x="0" y="10495196"/>
                </a:lnTo>
                <a:lnTo>
                  <a:pt x="0" y="10495196"/>
                </a:lnTo>
                <a:lnTo>
                  <a:pt x="0" y="88655"/>
                </a:lnTo>
                <a:cubicBezTo>
                  <a:pt x="0" y="27440"/>
                  <a:pt x="14699" y="38"/>
                  <a:pt x="75914" y="38"/>
                </a:cubicBezTo>
                <a:close/>
              </a:path>
            </a:pathLst>
          </a:custGeom>
          <a:solidFill>
            <a:srgbClr val="377B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45028"/>
            <a:ext cx="12192000" cy="4253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画着卡通人物&#10;&#10;中度可信度描述已自动生成" id="105" name="Google Shape;10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325" y="6602841"/>
            <a:ext cx="640800" cy="8534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7445937" y="6535300"/>
            <a:ext cx="311058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068D2"/>
              </a:buClr>
              <a:buSzPts val="800"/>
              <a:buFont typeface="Open Sans"/>
              <a:buNone/>
            </a:pPr>
            <a:r>
              <a:rPr b="0" i="0" lang="ru-RU" sz="800" u="none" cap="none" strike="noStrike">
                <a:solidFill>
                  <a:srgbClr val="2068D2"/>
                </a:solidFill>
                <a:latin typeface="Open Sans"/>
                <a:ea typeface="Open Sans"/>
                <a:cs typeface="Open Sans"/>
                <a:sym typeface="Open Sans"/>
              </a:rPr>
              <a:t>Reliable All-in-One CAx Solutions Provider</a:t>
            </a:r>
            <a:endParaRPr b="0" i="0" sz="800" u="none" cap="none" strike="noStrike">
              <a:solidFill>
                <a:srgbClr val="2068D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跨页背景1">
  <p:cSld name="跨页背景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gradFill>
            <a:gsLst>
              <a:gs pos="0">
                <a:srgbClr val="0B49BD"/>
              </a:gs>
              <a:gs pos="83000">
                <a:srgbClr val="4081DD"/>
              </a:gs>
              <a:gs pos="100000">
                <a:srgbClr val="4081DD"/>
              </a:gs>
            </a:gsLst>
            <a:lin ang="9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地图背景">
  <p:cSld name="地图背景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/>
          <p:nvPr/>
        </p:nvSpPr>
        <p:spPr>
          <a:xfrm flipH="1" rot="5400000">
            <a:off x="2667000" y="-2667000"/>
            <a:ext cx="6858000" cy="12192000"/>
          </a:xfrm>
          <a:prstGeom prst="rect">
            <a:avLst/>
          </a:prstGeom>
          <a:gradFill>
            <a:gsLst>
              <a:gs pos="0">
                <a:srgbClr val="0B49BD"/>
              </a:gs>
              <a:gs pos="83000">
                <a:srgbClr val="4081DD"/>
              </a:gs>
              <a:gs pos="100000">
                <a:srgbClr val="4081DD"/>
              </a:gs>
            </a:gsLst>
            <a:lin ang="9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节页02">
  <p:cSld name="章节页02"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 rotWithShape="1">
          <a:blip r:embed="rId2">
            <a:alphaModFix amt="13000"/>
          </a:blip>
          <a:srcRect b="26640" l="9312" r="1286" t="3315"/>
          <a:stretch/>
        </p:blipFill>
        <p:spPr>
          <a:xfrm>
            <a:off x="0" y="0"/>
            <a:ext cx="12217653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跨页背景2">
  <p:cSld name="跨页背景2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24"/>
          <p:cNvGrpSpPr/>
          <p:nvPr/>
        </p:nvGrpSpPr>
        <p:grpSpPr>
          <a:xfrm>
            <a:off x="-2074" y="0"/>
            <a:ext cx="12269052" cy="6901341"/>
            <a:chOff x="-2074" y="0"/>
            <a:chExt cx="12269052" cy="6901341"/>
          </a:xfrm>
        </p:grpSpPr>
        <p:sp>
          <p:nvSpPr>
            <p:cNvPr id="115" name="Google Shape;115;p24"/>
            <p:cNvSpPr/>
            <p:nvPr/>
          </p:nvSpPr>
          <p:spPr>
            <a:xfrm>
              <a:off x="-2074" y="0"/>
              <a:ext cx="12269052" cy="6858000"/>
            </a:xfrm>
            <a:prstGeom prst="rect">
              <a:avLst/>
            </a:prstGeom>
            <a:gradFill>
              <a:gsLst>
                <a:gs pos="0">
                  <a:srgbClr val="0B49BD"/>
                </a:gs>
                <a:gs pos="83000">
                  <a:srgbClr val="4081DD"/>
                </a:gs>
                <a:gs pos="100000">
                  <a:srgbClr val="4081DD"/>
                </a:gs>
              </a:gsLst>
              <a:lin ang="9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6" name="Google Shape;116;p24"/>
            <p:cNvPicPr preferRelativeResize="0"/>
            <p:nvPr/>
          </p:nvPicPr>
          <p:blipFill rotWithShape="1">
            <a:blip r:embed="rId2">
              <a:alphaModFix amt="43000"/>
            </a:blip>
            <a:srcRect b="0" l="0" r="0" t="0"/>
            <a:stretch/>
          </p:blipFill>
          <p:spPr>
            <a:xfrm>
              <a:off x="-2073" y="0"/>
              <a:ext cx="12269051" cy="690134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跨页背景">
  <p:cSld name="跨页背景">
    <p:bg>
      <p:bgPr>
        <a:solidFill>
          <a:srgbClr val="1F63BA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节页03">
  <p:cSld name="章节页03">
    <p:bg>
      <p:bgPr>
        <a:gradFill>
          <a:gsLst>
            <a:gs pos="0">
              <a:srgbClr val="4385E2"/>
            </a:gs>
            <a:gs pos="100000">
              <a:srgbClr val="5196D2"/>
            </a:gs>
          </a:gsLst>
          <a:lin ang="4200000" scaled="0"/>
        </a:gra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 rotWithShape="1">
          <a:blip r:embed="rId2">
            <a:alphaModFix amt="25000"/>
          </a:blip>
          <a:srcRect b="0" l="0" r="0" t="0"/>
          <a:stretch/>
        </p:blipFill>
        <p:spPr>
          <a:xfrm rot="5400000">
            <a:off x="2670296" y="-2670296"/>
            <a:ext cx="6851409" cy="12192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跨页背景4">
  <p:cSld name="跨页背景4">
    <p:bg>
      <p:bgPr>
        <a:gradFill>
          <a:gsLst>
            <a:gs pos="0">
              <a:srgbClr val="4385E2"/>
            </a:gs>
            <a:gs pos="100000">
              <a:srgbClr val="5196D2"/>
            </a:gs>
          </a:gsLst>
          <a:lin ang="4200000" scaled="0"/>
        </a:gra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7"/>
          <p:cNvPicPr preferRelativeResize="0"/>
          <p:nvPr/>
        </p:nvPicPr>
        <p:blipFill rotWithShape="1">
          <a:blip r:embed="rId2">
            <a:alphaModFix amt="26000"/>
          </a:blip>
          <a:srcRect b="0" l="0" r="0" t="0"/>
          <a:stretch/>
        </p:blipFill>
        <p:spPr>
          <a:xfrm flipH="1" rot="5400000">
            <a:off x="2666999" y="-2667001"/>
            <a:ext cx="6858000" cy="12192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封底">
  <p:cSld name="封底">
    <p:bg>
      <p:bgPr>
        <a:solidFill>
          <a:srgbClr val="016BD3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圆角底栏">
  <p:cSld name="2_圆角底栏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9"/>
          <p:cNvPicPr preferRelativeResize="0"/>
          <p:nvPr/>
        </p:nvPicPr>
        <p:blipFill rotWithShape="1">
          <a:blip r:embed="rId2">
            <a:alphaModFix amt="8000"/>
          </a:blip>
          <a:srcRect b="-294" l="0" r="273" t="4983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">
  <p:cSld name="Финальный слайд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_подзалоговок">
  <p:cSld name="Пустой слайд_подзалоговок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1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0" name="Google Shape;130;p31"/>
          <p:cNvSpPr txBox="1"/>
          <p:nvPr>
            <p:ph idx="1" type="subTitle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p31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253" y="579116"/>
            <a:ext cx="2340000" cy="52668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2"/>
          <p:cNvSpPr txBox="1"/>
          <p:nvPr>
            <p:ph type="title"/>
          </p:nvPr>
        </p:nvSpPr>
        <p:spPr>
          <a:xfrm>
            <a:off x="414635" y="2316093"/>
            <a:ext cx="11261427" cy="1490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0" i="0" sz="5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6" name="Google Shape;136;p32"/>
          <p:cNvSpPr txBox="1"/>
          <p:nvPr>
            <p:ph idx="1" type="body"/>
          </p:nvPr>
        </p:nvSpPr>
        <p:spPr>
          <a:xfrm>
            <a:off x="414636" y="3913336"/>
            <a:ext cx="11261427" cy="5098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32"/>
          <p:cNvSpPr txBox="1"/>
          <p:nvPr>
            <p:ph idx="2" type="body"/>
          </p:nvPr>
        </p:nvSpPr>
        <p:spPr>
          <a:xfrm>
            <a:off x="425268" y="5451551"/>
            <a:ext cx="6379569" cy="406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p32"/>
          <p:cNvSpPr txBox="1"/>
          <p:nvPr>
            <p:ph idx="3" type="body"/>
          </p:nvPr>
        </p:nvSpPr>
        <p:spPr>
          <a:xfrm>
            <a:off x="425268" y="5879805"/>
            <a:ext cx="6379569" cy="406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нутренний слайд_пустой">
  <p:cSld name="Внутренний слайд_пустой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3"/>
          <p:cNvSpPr txBox="1"/>
          <p:nvPr>
            <p:ph type="title"/>
          </p:nvPr>
        </p:nvSpPr>
        <p:spPr>
          <a:xfrm>
            <a:off x="490331" y="471143"/>
            <a:ext cx="10916478" cy="615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ttrocento Sans"/>
              <a:buNone/>
              <a:defRPr b="0" i="0" sz="3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  <mc:AlternateContent>
    <mc:Choice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овый слайд">
  <p:cSld name="Текстовый слайд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4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43" name="Google Shape;143;p34"/>
          <p:cNvSpPr txBox="1"/>
          <p:nvPr>
            <p:ph idx="1" type="body"/>
          </p:nvPr>
        </p:nvSpPr>
        <p:spPr>
          <a:xfrm>
            <a:off x="488874" y="1656522"/>
            <a:ext cx="11152263" cy="454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4"/>
          <p:cNvSpPr txBox="1"/>
          <p:nvPr>
            <p:ph idx="2" type="subTitle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4"/>
          <p:cNvSpPr txBox="1"/>
          <p:nvPr>
            <p:ph type="title"/>
          </p:nvPr>
        </p:nvSpPr>
        <p:spPr>
          <a:xfrm>
            <a:off x="488875" y="444640"/>
            <a:ext cx="8681629" cy="5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  <mc:AlternateContent>
    <mc:Choice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Титульный слайд">
  <p:cSld name="1_Титульный слайд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5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49" name="Google Shape;149;p35"/>
          <p:cNvSpPr txBox="1"/>
          <p:nvPr/>
        </p:nvSpPr>
        <p:spPr>
          <a:xfrm>
            <a:off x="8338188" y="461065"/>
            <a:ext cx="3509762" cy="674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Трансформация.</a:t>
            </a:r>
            <a:b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Успешная. Цифровая. Защищенная.</a:t>
            </a:r>
            <a:endParaRPr/>
          </a:p>
        </p:txBody>
      </p:sp>
      <p:sp>
        <p:nvSpPr>
          <p:cNvPr id="150" name="Google Shape;150;p35"/>
          <p:cNvSpPr txBox="1"/>
          <p:nvPr>
            <p:ph idx="1" type="body"/>
          </p:nvPr>
        </p:nvSpPr>
        <p:spPr>
          <a:xfrm>
            <a:off x="466494" y="2412172"/>
            <a:ext cx="11174644" cy="861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35"/>
          <p:cNvSpPr txBox="1"/>
          <p:nvPr>
            <p:ph idx="2" type="body"/>
          </p:nvPr>
        </p:nvSpPr>
        <p:spPr>
          <a:xfrm>
            <a:off x="466494" y="3321119"/>
            <a:ext cx="11174644" cy="596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5"/>
          <p:cNvSpPr txBox="1"/>
          <p:nvPr>
            <p:ph idx="3" type="body"/>
          </p:nvPr>
        </p:nvSpPr>
        <p:spPr>
          <a:xfrm>
            <a:off x="496388" y="5492923"/>
            <a:ext cx="5599611" cy="332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5"/>
          <p:cNvSpPr txBox="1"/>
          <p:nvPr>
            <p:ph idx="4" type="body"/>
          </p:nvPr>
        </p:nvSpPr>
        <p:spPr>
          <a:xfrm>
            <a:off x="496388" y="5868712"/>
            <a:ext cx="5599611" cy="332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Буллиты">
  <p:cSld name="Буллиты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6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6" name="Google Shape;156;p36"/>
          <p:cNvSpPr txBox="1"/>
          <p:nvPr>
            <p:ph idx="1" type="body"/>
          </p:nvPr>
        </p:nvSpPr>
        <p:spPr>
          <a:xfrm>
            <a:off x="488875" y="1656522"/>
            <a:ext cx="11152262" cy="454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Google Shape;157;p36"/>
          <p:cNvSpPr txBox="1"/>
          <p:nvPr>
            <p:ph idx="2" type="subTitle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8" name="Google Shape;158;p36"/>
          <p:cNvSpPr txBox="1"/>
          <p:nvPr>
            <p:ph type="title"/>
          </p:nvPr>
        </p:nvSpPr>
        <p:spPr>
          <a:xfrm>
            <a:off x="488875" y="444640"/>
            <a:ext cx="8681629" cy="5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Текстовый слайд">
  <p:cSld name="1_Текстовый слайд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7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61" name="Google Shape;161;p37"/>
          <p:cNvSpPr txBox="1"/>
          <p:nvPr>
            <p:ph idx="1" type="body"/>
          </p:nvPr>
        </p:nvSpPr>
        <p:spPr>
          <a:xfrm>
            <a:off x="488874" y="1656522"/>
            <a:ext cx="11152263" cy="454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7"/>
          <p:cNvSpPr txBox="1"/>
          <p:nvPr>
            <p:ph idx="2" type="subTitle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37"/>
          <p:cNvSpPr txBox="1"/>
          <p:nvPr>
            <p:ph type="title"/>
          </p:nvPr>
        </p:nvSpPr>
        <p:spPr>
          <a:xfrm>
            <a:off x="488875" y="444640"/>
            <a:ext cx="8681629" cy="5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в 2 строки">
  <p:cSld name="Заголовок в 2 строки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8"/>
          <p:cNvSpPr txBox="1"/>
          <p:nvPr>
            <p:ph type="title"/>
          </p:nvPr>
        </p:nvSpPr>
        <p:spPr>
          <a:xfrm>
            <a:off x="488875" y="444640"/>
            <a:ext cx="8681629" cy="1079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6" name="Google Shape;166;p38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67" name="Google Shape;167;p38"/>
          <p:cNvSpPr txBox="1"/>
          <p:nvPr>
            <p:ph idx="1" type="body"/>
          </p:nvPr>
        </p:nvSpPr>
        <p:spPr>
          <a:xfrm>
            <a:off x="488875" y="1656522"/>
            <a:ext cx="11152263" cy="454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блока контента">
  <p:cSld name="2 блока контента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0" name="Google Shape;170;p39"/>
          <p:cNvSpPr txBox="1"/>
          <p:nvPr>
            <p:ph idx="1" type="body"/>
          </p:nvPr>
        </p:nvSpPr>
        <p:spPr>
          <a:xfrm>
            <a:off x="488875" y="1656522"/>
            <a:ext cx="5328829" cy="454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p39"/>
          <p:cNvSpPr txBox="1"/>
          <p:nvPr>
            <p:ph idx="2" type="body"/>
          </p:nvPr>
        </p:nvSpPr>
        <p:spPr>
          <a:xfrm>
            <a:off x="6312309" y="1656522"/>
            <a:ext cx="5328829" cy="454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2" name="Google Shape;172;p39"/>
          <p:cNvSpPr txBox="1"/>
          <p:nvPr>
            <p:ph idx="3" type="subTitle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39"/>
          <p:cNvSpPr txBox="1"/>
          <p:nvPr>
            <p:ph type="title"/>
          </p:nvPr>
        </p:nvSpPr>
        <p:spPr>
          <a:xfrm>
            <a:off x="488875" y="444640"/>
            <a:ext cx="8681629" cy="5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блока контента_2 подзаголовка">
  <p:cSld name="2 блока контента_2 подзаголовка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6" name="Google Shape;176;p40"/>
          <p:cNvSpPr txBox="1"/>
          <p:nvPr>
            <p:ph idx="1" type="body"/>
          </p:nvPr>
        </p:nvSpPr>
        <p:spPr>
          <a:xfrm>
            <a:off x="488875" y="1656522"/>
            <a:ext cx="5328829" cy="454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7" name="Google Shape;177;p40"/>
          <p:cNvSpPr txBox="1"/>
          <p:nvPr>
            <p:ph idx="2" type="body"/>
          </p:nvPr>
        </p:nvSpPr>
        <p:spPr>
          <a:xfrm>
            <a:off x="6312309" y="1656522"/>
            <a:ext cx="5328829" cy="454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Google Shape;178;p40"/>
          <p:cNvSpPr txBox="1"/>
          <p:nvPr>
            <p:ph idx="3" type="subTitle"/>
          </p:nvPr>
        </p:nvSpPr>
        <p:spPr>
          <a:xfrm>
            <a:off x="488875" y="1033669"/>
            <a:ext cx="5328829" cy="477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40"/>
          <p:cNvSpPr txBox="1"/>
          <p:nvPr>
            <p:ph type="title"/>
          </p:nvPr>
        </p:nvSpPr>
        <p:spPr>
          <a:xfrm>
            <a:off x="488875" y="444640"/>
            <a:ext cx="8681629" cy="5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0" name="Google Shape;180;p40"/>
          <p:cNvSpPr txBox="1"/>
          <p:nvPr>
            <p:ph idx="4" type="body"/>
          </p:nvPr>
        </p:nvSpPr>
        <p:spPr>
          <a:xfrm>
            <a:off x="6312308" y="1033670"/>
            <a:ext cx="5328829" cy="466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>
  <p:cSld name="Пустой слайд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3" name="Google Shape;183;p41"/>
          <p:cNvSpPr txBox="1"/>
          <p:nvPr>
            <p:ph type="title"/>
          </p:nvPr>
        </p:nvSpPr>
        <p:spPr>
          <a:xfrm>
            <a:off x="488875" y="444640"/>
            <a:ext cx="8681629" cy="5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+подзаголовок">
  <p:cSld name="Пустой слайд+подзаголовок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2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6" name="Google Shape;186;p42"/>
          <p:cNvSpPr txBox="1"/>
          <p:nvPr>
            <p:ph type="title"/>
          </p:nvPr>
        </p:nvSpPr>
        <p:spPr>
          <a:xfrm>
            <a:off x="488875" y="444640"/>
            <a:ext cx="8681629" cy="5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7" name="Google Shape;187;p42"/>
          <p:cNvSpPr txBox="1"/>
          <p:nvPr>
            <p:ph idx="1" type="subTitle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иаграмма">
  <p:cSld name="Диаграмма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3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90" name="Google Shape;190;p43"/>
          <p:cNvSpPr/>
          <p:nvPr>
            <p:ph idx="2" type="chart"/>
          </p:nvPr>
        </p:nvSpPr>
        <p:spPr>
          <a:xfrm>
            <a:off x="490330" y="1656522"/>
            <a:ext cx="11150807" cy="4544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Google Shape;191;p43"/>
          <p:cNvSpPr txBox="1"/>
          <p:nvPr>
            <p:ph idx="1" type="subTitle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43"/>
          <p:cNvSpPr txBox="1"/>
          <p:nvPr>
            <p:ph type="title"/>
          </p:nvPr>
        </p:nvSpPr>
        <p:spPr>
          <a:xfrm>
            <a:off x="488875" y="444640"/>
            <a:ext cx="8681629" cy="5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аблица">
  <p:cSld name="Таблица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95" name="Google Shape;195;p44"/>
          <p:cNvSpPr/>
          <p:nvPr>
            <p:ph idx="2" type="tbl"/>
          </p:nvPr>
        </p:nvSpPr>
        <p:spPr>
          <a:xfrm>
            <a:off x="488875" y="1656523"/>
            <a:ext cx="11152263" cy="4544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Quattrocento Sans"/>
              <a:buNone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6" name="Google Shape;196;p44"/>
          <p:cNvSpPr txBox="1"/>
          <p:nvPr>
            <p:ph idx="1" type="subTitle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44"/>
          <p:cNvSpPr txBox="1"/>
          <p:nvPr>
            <p:ph type="title"/>
          </p:nvPr>
        </p:nvSpPr>
        <p:spPr>
          <a:xfrm>
            <a:off x="488875" y="444640"/>
            <a:ext cx="8681629" cy="5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колонки_буллиты">
  <p:cSld name="3 колонки_буллиты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5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00" name="Google Shape;200;p45"/>
          <p:cNvSpPr txBox="1"/>
          <p:nvPr>
            <p:ph idx="1" type="body"/>
          </p:nvPr>
        </p:nvSpPr>
        <p:spPr>
          <a:xfrm>
            <a:off x="4365388" y="1033670"/>
            <a:ext cx="3400692" cy="466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1" name="Google Shape;201;p45"/>
          <p:cNvSpPr txBox="1"/>
          <p:nvPr>
            <p:ph idx="2" type="body"/>
          </p:nvPr>
        </p:nvSpPr>
        <p:spPr>
          <a:xfrm>
            <a:off x="8240446" y="1033668"/>
            <a:ext cx="3400692" cy="4664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45"/>
          <p:cNvSpPr txBox="1"/>
          <p:nvPr>
            <p:ph idx="3" type="body"/>
          </p:nvPr>
        </p:nvSpPr>
        <p:spPr>
          <a:xfrm>
            <a:off x="490331" y="1656522"/>
            <a:ext cx="3400692" cy="4544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p45"/>
          <p:cNvSpPr txBox="1"/>
          <p:nvPr>
            <p:ph idx="4" type="body"/>
          </p:nvPr>
        </p:nvSpPr>
        <p:spPr>
          <a:xfrm>
            <a:off x="4365388" y="1656522"/>
            <a:ext cx="3400692" cy="4544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45"/>
          <p:cNvSpPr txBox="1"/>
          <p:nvPr>
            <p:ph idx="5" type="body"/>
          </p:nvPr>
        </p:nvSpPr>
        <p:spPr>
          <a:xfrm>
            <a:off x="8240445" y="1656521"/>
            <a:ext cx="3400692" cy="4544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45"/>
          <p:cNvSpPr txBox="1"/>
          <p:nvPr>
            <p:ph idx="6" type="subTitle"/>
          </p:nvPr>
        </p:nvSpPr>
        <p:spPr>
          <a:xfrm>
            <a:off x="488875" y="1030635"/>
            <a:ext cx="3402147" cy="480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p45"/>
          <p:cNvSpPr txBox="1"/>
          <p:nvPr>
            <p:ph type="title"/>
          </p:nvPr>
        </p:nvSpPr>
        <p:spPr>
          <a:xfrm>
            <a:off x="488875" y="444640"/>
            <a:ext cx="8681629" cy="5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инка справа">
  <p:cSld name="Картинка справа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35863" y="-1"/>
            <a:ext cx="4663929" cy="620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6"/>
          <p:cNvSpPr/>
          <p:nvPr/>
        </p:nvSpPr>
        <p:spPr>
          <a:xfrm>
            <a:off x="7535863" y="-1"/>
            <a:ext cx="4663929" cy="6200775"/>
          </a:xfrm>
          <a:prstGeom prst="rect">
            <a:avLst/>
          </a:prstGeom>
          <a:gradFill>
            <a:gsLst>
              <a:gs pos="0">
                <a:srgbClr val="CE183F">
                  <a:alpha val="69803"/>
                </a:srgbClr>
              </a:gs>
              <a:gs pos="100000">
                <a:srgbClr val="008FFA">
                  <a:alpha val="69803"/>
                </a:srgbClr>
              </a:gs>
            </a:gsLst>
            <a:lin ang="1890000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92">
              <a:solidFill>
                <a:srgbClr val="B017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6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11" name="Google Shape;211;p46"/>
          <p:cNvSpPr txBox="1"/>
          <p:nvPr>
            <p:ph idx="1" type="body"/>
          </p:nvPr>
        </p:nvSpPr>
        <p:spPr>
          <a:xfrm>
            <a:off x="490329" y="1656522"/>
            <a:ext cx="6612835" cy="4544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p46"/>
          <p:cNvSpPr txBox="1"/>
          <p:nvPr>
            <p:ph type="title"/>
          </p:nvPr>
        </p:nvSpPr>
        <p:spPr>
          <a:xfrm>
            <a:off x="488875" y="444640"/>
            <a:ext cx="6614314" cy="5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3" name="Google Shape;213;p46"/>
          <p:cNvSpPr txBox="1"/>
          <p:nvPr>
            <p:ph idx="2" type="subTitle"/>
          </p:nvPr>
        </p:nvSpPr>
        <p:spPr>
          <a:xfrm>
            <a:off x="488875" y="1033669"/>
            <a:ext cx="6614314" cy="477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4894" y="457892"/>
            <a:ext cx="2376000" cy="41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инка слева">
  <p:cSld name="Картинка слева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7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17" name="Google Shape;217;p47"/>
          <p:cNvSpPr txBox="1"/>
          <p:nvPr>
            <p:ph idx="1" type="body"/>
          </p:nvPr>
        </p:nvSpPr>
        <p:spPr>
          <a:xfrm>
            <a:off x="5134320" y="1656522"/>
            <a:ext cx="6506818" cy="4544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19191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8" name="Google Shape;218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4656137" cy="620077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7"/>
          <p:cNvSpPr/>
          <p:nvPr/>
        </p:nvSpPr>
        <p:spPr>
          <a:xfrm>
            <a:off x="0" y="-8957"/>
            <a:ext cx="4656137" cy="6209732"/>
          </a:xfrm>
          <a:prstGeom prst="rect">
            <a:avLst/>
          </a:prstGeom>
          <a:gradFill>
            <a:gsLst>
              <a:gs pos="0">
                <a:srgbClr val="CE183F">
                  <a:alpha val="69803"/>
                </a:srgbClr>
              </a:gs>
              <a:gs pos="100000">
                <a:srgbClr val="008FFA">
                  <a:alpha val="69803"/>
                </a:srgbClr>
              </a:gs>
            </a:gsLst>
            <a:lin ang="1890000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92">
              <a:solidFill>
                <a:srgbClr val="B017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7"/>
          <p:cNvSpPr txBox="1"/>
          <p:nvPr>
            <p:ph idx="2" type="subTitle"/>
          </p:nvPr>
        </p:nvSpPr>
        <p:spPr>
          <a:xfrm>
            <a:off x="5134320" y="1033669"/>
            <a:ext cx="6506818" cy="477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1" name="Google Shape;221;p47"/>
          <p:cNvSpPr txBox="1"/>
          <p:nvPr>
            <p:ph type="title"/>
          </p:nvPr>
        </p:nvSpPr>
        <p:spPr>
          <a:xfrm>
            <a:off x="5134320" y="444640"/>
            <a:ext cx="4036184" cy="5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инка сверху_ЧБ">
  <p:cSld name="Картинка сверху_ЧБ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64" y="0"/>
            <a:ext cx="12189136" cy="314886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8"/>
          <p:cNvSpPr txBox="1"/>
          <p:nvPr>
            <p:ph type="title"/>
          </p:nvPr>
        </p:nvSpPr>
        <p:spPr>
          <a:xfrm>
            <a:off x="481359" y="850261"/>
            <a:ext cx="11159779" cy="8861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000"/>
              <a:buFont typeface="Quattrocento Sans"/>
              <a:buNone/>
              <a:defRPr b="1" i="0" sz="500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5" name="Google Shape;225;p48"/>
          <p:cNvSpPr txBox="1"/>
          <p:nvPr>
            <p:ph idx="1" type="body"/>
          </p:nvPr>
        </p:nvSpPr>
        <p:spPr>
          <a:xfrm>
            <a:off x="481359" y="3599466"/>
            <a:ext cx="11159779" cy="2601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6" name="Google Shape;226;p48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27" name="Google Shape;227;p48"/>
          <p:cNvSpPr txBox="1"/>
          <p:nvPr>
            <p:ph idx="2" type="subTitle"/>
          </p:nvPr>
        </p:nvSpPr>
        <p:spPr>
          <a:xfrm>
            <a:off x="481359" y="1736430"/>
            <a:ext cx="11159779" cy="535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28" name="Google Shape;22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138" y="458297"/>
            <a:ext cx="2376000" cy="41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инка сверху_градиент">
  <p:cSld name="Картинка сверху_градиент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ference Planning - Shippan Partners LLC" id="230" name="Google Shape;230;p49"/>
          <p:cNvPicPr preferRelativeResize="0"/>
          <p:nvPr/>
        </p:nvPicPr>
        <p:blipFill rotWithShape="1">
          <a:blip r:embed="rId2">
            <a:alphaModFix/>
          </a:blip>
          <a:srcRect b="15951" l="0" r="0" t="9816"/>
          <a:stretch/>
        </p:blipFill>
        <p:spPr>
          <a:xfrm>
            <a:off x="0" y="-1"/>
            <a:ext cx="12215132" cy="315401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9"/>
          <p:cNvSpPr/>
          <p:nvPr/>
        </p:nvSpPr>
        <p:spPr>
          <a:xfrm>
            <a:off x="-11566" y="-1"/>
            <a:ext cx="12215132" cy="3167665"/>
          </a:xfrm>
          <a:prstGeom prst="rect">
            <a:avLst/>
          </a:prstGeom>
          <a:gradFill>
            <a:gsLst>
              <a:gs pos="0">
                <a:srgbClr val="B01736">
                  <a:alpha val="80000"/>
                </a:srgbClr>
              </a:gs>
              <a:gs pos="100000">
                <a:srgbClr val="0070C0">
                  <a:alpha val="64705"/>
                </a:srgbClr>
              </a:gs>
            </a:gsLst>
            <a:lin ang="1890000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92">
              <a:solidFill>
                <a:srgbClr val="B017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9"/>
          <p:cNvSpPr txBox="1"/>
          <p:nvPr>
            <p:ph type="title"/>
          </p:nvPr>
        </p:nvSpPr>
        <p:spPr>
          <a:xfrm>
            <a:off x="481359" y="850261"/>
            <a:ext cx="11159779" cy="8729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Quattrocento Sans"/>
              <a:buNone/>
              <a:defRPr b="1" i="0" sz="5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3" name="Google Shape;233;p49"/>
          <p:cNvSpPr txBox="1"/>
          <p:nvPr>
            <p:ph idx="1" type="body"/>
          </p:nvPr>
        </p:nvSpPr>
        <p:spPr>
          <a:xfrm>
            <a:off x="481359" y="3595640"/>
            <a:ext cx="11159779" cy="2605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4" name="Google Shape;234;p49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35" name="Google Shape;235;p49"/>
          <p:cNvSpPr txBox="1"/>
          <p:nvPr>
            <p:ph idx="2" type="subTitle"/>
          </p:nvPr>
        </p:nvSpPr>
        <p:spPr>
          <a:xfrm>
            <a:off x="481359" y="1762538"/>
            <a:ext cx="11159779" cy="530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36" name="Google Shape;23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4894" y="457892"/>
            <a:ext cx="2376000" cy="41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лайд_разделитель">
  <p:cSld name="Слайд_разделитель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0"/>
          <p:cNvSpPr txBox="1"/>
          <p:nvPr>
            <p:ph type="title"/>
          </p:nvPr>
        </p:nvSpPr>
        <p:spPr>
          <a:xfrm>
            <a:off x="587375" y="2795047"/>
            <a:ext cx="11053763" cy="12679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Quattrocento Sans"/>
              <a:buNone/>
              <a:defRPr b="1" i="0" sz="5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0" name="Google Shape;240;p50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41" name="Google Shape;24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4894" y="457892"/>
            <a:ext cx="2376000" cy="41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лайд_разделитель 2">
  <p:cSld name="Слайд_разделитель 2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51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5" name="Google Shape;245;p51"/>
          <p:cNvSpPr txBox="1"/>
          <p:nvPr>
            <p:ph type="title"/>
          </p:nvPr>
        </p:nvSpPr>
        <p:spPr>
          <a:xfrm>
            <a:off x="587375" y="2795047"/>
            <a:ext cx="11053763" cy="12679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Quattrocento Sans"/>
              <a:buNone/>
              <a:defRPr b="1" i="0" sz="5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246" name="Google Shape;24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4894" y="457892"/>
            <a:ext cx="2376000" cy="41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лайд_разделитель 3">
  <p:cSld name="Слайд_разделитель 3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52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0" name="Google Shape;250;p52"/>
          <p:cNvSpPr txBox="1"/>
          <p:nvPr>
            <p:ph type="title"/>
          </p:nvPr>
        </p:nvSpPr>
        <p:spPr>
          <a:xfrm>
            <a:off x="587375" y="2795047"/>
            <a:ext cx="11053763" cy="12679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Quattrocento Sans"/>
              <a:buNone/>
              <a:defRPr b="1" i="0" sz="5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251" name="Google Shape;25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4894" y="457892"/>
            <a:ext cx="2376000" cy="41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лайд_разделитель 4">
  <p:cSld name="Слайд_разделитель 4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3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5" name="Google Shape;255;p53"/>
          <p:cNvSpPr txBox="1"/>
          <p:nvPr>
            <p:ph type="title"/>
          </p:nvPr>
        </p:nvSpPr>
        <p:spPr>
          <a:xfrm>
            <a:off x="587375" y="2795047"/>
            <a:ext cx="11053763" cy="12679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Quattrocento Sans"/>
              <a:buNone/>
              <a:defRPr b="1" i="0" sz="5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256" name="Google Shape;25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4894" y="457892"/>
            <a:ext cx="2376000" cy="41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лайд_разделитель 5">
  <p:cSld name="Слайд_разделитель 5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4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60" name="Google Shape;260;p54"/>
          <p:cNvSpPr txBox="1"/>
          <p:nvPr>
            <p:ph type="title"/>
          </p:nvPr>
        </p:nvSpPr>
        <p:spPr>
          <a:xfrm>
            <a:off x="587375" y="2795047"/>
            <a:ext cx="11053763" cy="12679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Quattrocento Sans"/>
              <a:buNone/>
              <a:defRPr b="1" i="0" sz="5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261" name="Google Shape;26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4894" y="457892"/>
            <a:ext cx="2376000" cy="41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опросы и ответы">
  <p:cSld name="Вопросы и ответы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55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Финальный слайд">
  <p:cSld name="1_Финальный слайд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6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Титульный слайд">
  <p:cSld name="2_Титульный слайд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253" y="579116"/>
            <a:ext cx="2340000" cy="52668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57"/>
          <p:cNvSpPr txBox="1"/>
          <p:nvPr>
            <p:ph type="title"/>
          </p:nvPr>
        </p:nvSpPr>
        <p:spPr>
          <a:xfrm>
            <a:off x="414635" y="2316093"/>
            <a:ext cx="11261427" cy="1490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0" i="0" sz="5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2" name="Google Shape;272;p57"/>
          <p:cNvSpPr txBox="1"/>
          <p:nvPr>
            <p:ph idx="1" type="body"/>
          </p:nvPr>
        </p:nvSpPr>
        <p:spPr>
          <a:xfrm>
            <a:off x="414636" y="3913336"/>
            <a:ext cx="11261427" cy="5098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Google Shape;273;p57"/>
          <p:cNvSpPr txBox="1"/>
          <p:nvPr>
            <p:ph idx="2" type="body"/>
          </p:nvPr>
        </p:nvSpPr>
        <p:spPr>
          <a:xfrm>
            <a:off x="425268" y="5451551"/>
            <a:ext cx="6379569" cy="406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4" name="Google Shape;274;p57"/>
          <p:cNvSpPr txBox="1"/>
          <p:nvPr>
            <p:ph idx="3" type="body"/>
          </p:nvPr>
        </p:nvSpPr>
        <p:spPr>
          <a:xfrm>
            <a:off x="425268" y="5879805"/>
            <a:ext cx="6379569" cy="406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33.xml"/><Relationship Id="rId43" Type="http://schemas.openxmlformats.org/officeDocument/2006/relationships/theme" Target="../theme/theme1.xml"/><Relationship Id="rId24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39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41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3.xml"/><Relationship Id="rId3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25.xml"/><Relationship Id="rId35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27.xml"/><Relationship Id="rId37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26.xml"/><Relationship Id="rId36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28.xml"/><Relationship Id="rId38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"/>
          <p:cNvSpPr txBox="1"/>
          <p:nvPr>
            <p:ph type="title"/>
          </p:nvPr>
        </p:nvSpPr>
        <p:spPr>
          <a:xfrm>
            <a:off x="451543" y="850261"/>
            <a:ext cx="7847726" cy="872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Quattrocento Sans"/>
              <a:buNone/>
            </a:pPr>
            <a:r>
              <a:rPr lang="ru-RU"/>
              <a:t>Департамент САПР, ГИС и научного ПО</a:t>
            </a:r>
            <a:endParaRPr/>
          </a:p>
        </p:txBody>
      </p:sp>
      <p:sp>
        <p:nvSpPr>
          <p:cNvPr id="280" name="Google Shape;280;p1"/>
          <p:cNvSpPr txBox="1"/>
          <p:nvPr>
            <p:ph idx="1" type="body"/>
          </p:nvPr>
        </p:nvSpPr>
        <p:spPr>
          <a:xfrm>
            <a:off x="804893" y="3751216"/>
            <a:ext cx="5309303" cy="15738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</a:pPr>
            <a:r>
              <a:rPr lang="ru-RU" sz="2000"/>
              <a:t>Email департамента САПР: sapr@softline.com</a:t>
            </a:r>
            <a:endParaRPr/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</a:pPr>
            <a:r>
              <a:rPr lang="ru-RU" sz="2000"/>
              <a:t>Виталий Лоза</a:t>
            </a:r>
            <a:endParaRPr/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</a:pPr>
            <a:r>
              <a:rPr lang="ru-RU" sz="2000"/>
              <a:t>+7 (906) 073 47 09| vitaliy.loza@softline.com</a:t>
            </a:r>
            <a:endParaRPr/>
          </a:p>
        </p:txBody>
      </p:sp>
      <p:sp>
        <p:nvSpPr>
          <p:cNvPr id="281" name="Google Shape;281;p1"/>
          <p:cNvSpPr txBox="1"/>
          <p:nvPr>
            <p:ph idx="12" type="sldNum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82" name="Google Shape;282;p1"/>
          <p:cNvSpPr/>
          <p:nvPr/>
        </p:nvSpPr>
        <p:spPr>
          <a:xfrm>
            <a:off x="6277714" y="3857762"/>
            <a:ext cx="569759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 сервисы САПР: cadservice@softline.com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Андрей Солоничев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+7 (964) 786 61 22|andrey.solonichev@softline.com</a:t>
            </a:r>
            <a:endParaRPr/>
          </a:p>
        </p:txBody>
      </p:sp>
      <p:sp>
        <p:nvSpPr>
          <p:cNvPr id="283" name="Google Shape;283;p1"/>
          <p:cNvSpPr/>
          <p:nvPr/>
        </p:nvSpPr>
        <p:spPr>
          <a:xfrm rot="-5400000">
            <a:off x="-177625" y="4622763"/>
            <a:ext cx="1584000" cy="540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A20C33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92" u="none" cap="none" strike="noStrike">
              <a:solidFill>
                <a:srgbClr val="B017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"/>
          <p:cNvSpPr/>
          <p:nvPr/>
        </p:nvSpPr>
        <p:spPr>
          <a:xfrm rot="-5400000">
            <a:off x="5277000" y="4622763"/>
            <a:ext cx="1584000" cy="540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A20C33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92" u="none" cap="none" strike="noStrike">
              <a:solidFill>
                <a:srgbClr val="B017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40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海外PPT母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Softline 2021">
      <a:dk1>
        <a:srgbClr val="262626"/>
      </a:dk1>
      <a:lt1>
        <a:srgbClr val="FFFFFF"/>
      </a:lt1>
      <a:dk2>
        <a:srgbClr val="686968"/>
      </a:dk2>
      <a:lt2>
        <a:srgbClr val="E9E9E9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D8D8D8"/>
      </a:accent5>
      <a:accent6>
        <a:srgbClr val="A6A8AB"/>
      </a:accent6>
      <a:hlink>
        <a:srgbClr val="2396D3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2022-09-08T11:23:24Z</dcterms:created>
  <dc:creator>Loza, Vitaliy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0x0101006B410F8C26B14C4EAA9B38807DA7F927</vt:lpwstr>
  </property>
</Properties>
</file>